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 autoAdjust="0"/>
  </p:normalViewPr>
  <p:slideViewPr>
    <p:cSldViewPr snapToGrid="0">
      <p:cViewPr varScale="1">
        <p:scale>
          <a:sx n="73" d="100"/>
          <a:sy n="73" d="100"/>
        </p:scale>
        <p:origin x="-606" y="-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52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37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97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1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50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452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54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50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86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0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64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DD63E-2E59-46C4-B61A-85830C2D908A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FC0BC-EF95-4030-8E91-D16C47290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1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525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8800" b="1" dirty="0" smtClean="0">
                <a:latin typeface="Arial Black" panose="020B0A04020102020204" pitchFamily="34" charset="0"/>
              </a:rPr>
              <a:t>Viola Jones Face detection</a:t>
            </a:r>
            <a:endParaRPr lang="en-US" sz="8800" b="1" dirty="0">
              <a:latin typeface="Arial Black" panose="020B0A04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85200" y="6488668"/>
            <a:ext cx="351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Presentation By : Rahul Patil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78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01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822700" y="3022600"/>
            <a:ext cx="381000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3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539537" y="3263900"/>
            <a:ext cx="292100" cy="330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51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72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2919" y="5127489"/>
            <a:ext cx="10515600" cy="1325563"/>
          </a:xfrm>
        </p:spPr>
        <p:txBody>
          <a:bodyPr>
            <a:noAutofit/>
          </a:bodyPr>
          <a:lstStyle/>
          <a:p>
            <a:r>
              <a:rPr lang="en-US" sz="9600" b="1" u="sng" dirty="0" smtClean="0"/>
              <a:t>Thank you…</a:t>
            </a:r>
            <a:endParaRPr lang="en-US" sz="9600" b="1" u="sng" dirty="0"/>
          </a:p>
        </p:txBody>
      </p:sp>
    </p:spTree>
    <p:extLst>
      <p:ext uri="{BB962C8B-B14F-4D97-AF65-F5344CB8AC3E}">
        <p14:creationId xmlns:p14="http://schemas.microsoft.com/office/powerpoint/2010/main" val="86524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2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31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911644" y="3646311"/>
            <a:ext cx="632178" cy="3612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1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353800" y="3251200"/>
            <a:ext cx="1052689" cy="12643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5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14222" y="5294489"/>
            <a:ext cx="293511" cy="3160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9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163300" y="3314700"/>
            <a:ext cx="723900" cy="774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2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0210800" y="5372100"/>
            <a:ext cx="723900" cy="6731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7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12</Words>
  <Application>Microsoft Office PowerPoint</Application>
  <PresentationFormat>Custom</PresentationFormat>
  <Paragraphs>3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Viola Jones Face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you…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Voila Jones Face detection</dc:title>
  <dc:creator>thundrstorm</dc:creator>
  <cp:lastModifiedBy>Home</cp:lastModifiedBy>
  <cp:revision>8</cp:revision>
  <dcterms:created xsi:type="dcterms:W3CDTF">2014-05-18T18:57:41Z</dcterms:created>
  <dcterms:modified xsi:type="dcterms:W3CDTF">2016-05-03T06:47:33Z</dcterms:modified>
</cp:coreProperties>
</file>

<file path=docProps/thumbnail.jpeg>
</file>